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1564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2510-8BC3-436E-A444-2C70317CF5DA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7C6A-82F9-40EF-A519-DD4F102E2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719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2510-8BC3-436E-A444-2C70317CF5DA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7C6A-82F9-40EF-A519-DD4F102E2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200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2510-8BC3-436E-A444-2C70317CF5DA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7C6A-82F9-40EF-A519-DD4F102E2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421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2510-8BC3-436E-A444-2C70317CF5DA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7C6A-82F9-40EF-A519-DD4F102E2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15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2510-8BC3-436E-A444-2C70317CF5DA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7C6A-82F9-40EF-A519-DD4F102E2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361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2510-8BC3-436E-A444-2C70317CF5DA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7C6A-82F9-40EF-A519-DD4F102E2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8977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2510-8BC3-436E-A444-2C70317CF5DA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7C6A-82F9-40EF-A519-DD4F102E2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128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2510-8BC3-436E-A444-2C70317CF5DA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7C6A-82F9-40EF-A519-DD4F102E2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867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2510-8BC3-436E-A444-2C70317CF5DA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7C6A-82F9-40EF-A519-DD4F102E2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312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2510-8BC3-436E-A444-2C70317CF5DA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7C6A-82F9-40EF-A519-DD4F102E2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809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2510-8BC3-436E-A444-2C70317CF5DA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67C6A-82F9-40EF-A519-DD4F102E2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732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C2510-8BC3-436E-A444-2C70317CF5DA}" type="datetimeFigureOut">
              <a:rPr lang="pl-PL" smtClean="0"/>
              <a:t>16.08.2021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67C6A-82F9-40EF-A519-DD4F102E2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396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53B82C9-53FA-437F-99F1-9CC3ABFA622F}"/>
              </a:ext>
            </a:extLst>
          </p:cNvPr>
          <p:cNvSpPr/>
          <p:nvPr/>
        </p:nvSpPr>
        <p:spPr>
          <a:xfrm>
            <a:off x="1" y="7347858"/>
            <a:ext cx="25199974" cy="4539342"/>
          </a:xfrm>
          <a:prstGeom prst="rect">
            <a:avLst/>
          </a:prstGeom>
          <a:gradFill flip="none" rotWithShape="1">
            <a:gsLst>
              <a:gs pos="36000">
                <a:schemeClr val="bg1">
                  <a:lumMod val="84000"/>
                </a:schemeClr>
              </a:gs>
              <a:gs pos="82437">
                <a:srgbClr val="D7D7D7"/>
              </a:gs>
              <a:gs pos="81875">
                <a:srgbClr val="D7D7D7"/>
              </a:gs>
              <a:gs pos="80750">
                <a:srgbClr val="D7D7D7"/>
              </a:gs>
              <a:gs pos="78500">
                <a:srgbClr val="D7D7D7"/>
              </a:gs>
              <a:gs pos="74000">
                <a:schemeClr val="accent3">
                  <a:lumMod val="45000"/>
                  <a:lumOff val="55000"/>
                </a:schemeClr>
              </a:gs>
              <a:gs pos="0">
                <a:schemeClr val="tx1">
                  <a:alpha val="86000"/>
                </a:schemeClr>
              </a:gs>
              <a:gs pos="60500">
                <a:srgbClr val="D7D7D7"/>
              </a:gs>
              <a:gs pos="47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49B8574-0513-47D6-8D88-D468BD344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200000" cy="7347857"/>
          </a:xfrm>
          <a:prstGeom prst="rect">
            <a:avLst/>
          </a:prstGeom>
          <a:effectLst/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C550A743-3D8A-4A5F-B5B7-75BE73E4D20F}"/>
              </a:ext>
            </a:extLst>
          </p:cNvPr>
          <p:cNvSpPr/>
          <p:nvPr/>
        </p:nvSpPr>
        <p:spPr>
          <a:xfrm>
            <a:off x="-1" y="7964546"/>
            <a:ext cx="25199975" cy="2885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71684">
              <a:spcAft>
                <a:spcPts val="1332"/>
              </a:spcAft>
            </a:pPr>
            <a:r>
              <a:rPr lang="pl-PL" sz="7325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Tytuł</a:t>
            </a:r>
          </a:p>
          <a:p>
            <a:pPr algn="ctr" defTabSz="1071684">
              <a:spcAft>
                <a:spcPts val="1332"/>
              </a:spcAft>
            </a:pPr>
            <a:r>
              <a:rPr lang="pl-PL" sz="4994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Autor/</a:t>
            </a:r>
            <a:r>
              <a:rPr lang="pl-PL" sz="4994" b="1" dirty="0" err="1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rzy</a:t>
            </a:r>
            <a:endParaRPr lang="pl-PL" sz="4994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ctr" defTabSz="1071684"/>
            <a:r>
              <a:rPr lang="pl-PL" sz="3663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Uczelnia/ Wydział/ Adres</a:t>
            </a:r>
            <a:endParaRPr lang="en-US" sz="3663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74576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9</Words>
  <Application>Microsoft Office PowerPoint</Application>
  <PresentationFormat>Niestandardowy</PresentationFormat>
  <Paragraphs>3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Motyw pakietu Office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Piotrowska</dc:creator>
  <cp:lastModifiedBy>Katarzyna Piotrowska</cp:lastModifiedBy>
  <cp:revision>2</cp:revision>
  <dcterms:created xsi:type="dcterms:W3CDTF">2021-08-16T11:51:10Z</dcterms:created>
  <dcterms:modified xsi:type="dcterms:W3CDTF">2021-08-16T14:04:14Z</dcterms:modified>
</cp:coreProperties>
</file>